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6497D-ADB5-4381-B121-788729B12DBC}" type="datetimeFigureOut">
              <a:rPr lang="it-IT" smtClean="0"/>
              <a:t>07/03/2011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9DA0C-4FAE-4A70-85FD-D2C252C38E2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6497D-ADB5-4381-B121-788729B12DBC}" type="datetimeFigureOut">
              <a:rPr lang="it-IT" smtClean="0"/>
              <a:t>07/03/2011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9DA0C-4FAE-4A70-85FD-D2C252C38E2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6497D-ADB5-4381-B121-788729B12DBC}" type="datetimeFigureOut">
              <a:rPr lang="it-IT" smtClean="0"/>
              <a:t>07/03/2011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9DA0C-4FAE-4A70-85FD-D2C252C38E2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6497D-ADB5-4381-B121-788729B12DBC}" type="datetimeFigureOut">
              <a:rPr lang="it-IT" smtClean="0"/>
              <a:t>07/03/2011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9DA0C-4FAE-4A70-85FD-D2C252C38E2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6497D-ADB5-4381-B121-788729B12DBC}" type="datetimeFigureOut">
              <a:rPr lang="it-IT" smtClean="0"/>
              <a:t>07/03/2011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9DA0C-4FAE-4A70-85FD-D2C252C38E2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6497D-ADB5-4381-B121-788729B12DBC}" type="datetimeFigureOut">
              <a:rPr lang="it-IT" smtClean="0"/>
              <a:t>07/03/2011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9DA0C-4FAE-4A70-85FD-D2C252C38E2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6497D-ADB5-4381-B121-788729B12DBC}" type="datetimeFigureOut">
              <a:rPr lang="it-IT" smtClean="0"/>
              <a:t>07/03/2011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9DA0C-4FAE-4A70-85FD-D2C252C38E2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6497D-ADB5-4381-B121-788729B12DBC}" type="datetimeFigureOut">
              <a:rPr lang="it-IT" smtClean="0"/>
              <a:t>07/03/2011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9DA0C-4FAE-4A70-85FD-D2C252C38E2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6497D-ADB5-4381-B121-788729B12DBC}" type="datetimeFigureOut">
              <a:rPr lang="it-IT" smtClean="0"/>
              <a:t>07/03/2011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9DA0C-4FAE-4A70-85FD-D2C252C38E2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6497D-ADB5-4381-B121-788729B12DBC}" type="datetimeFigureOut">
              <a:rPr lang="it-IT" smtClean="0"/>
              <a:t>07/03/2011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9DA0C-4FAE-4A70-85FD-D2C252C38E2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6497D-ADB5-4381-B121-788729B12DBC}" type="datetimeFigureOut">
              <a:rPr lang="it-IT" smtClean="0"/>
              <a:t>07/03/2011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9DA0C-4FAE-4A70-85FD-D2C252C38E28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6497D-ADB5-4381-B121-788729B12DBC}" type="datetimeFigureOut">
              <a:rPr lang="it-IT" smtClean="0"/>
              <a:t>07/03/2011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9DA0C-4FAE-4A70-85FD-D2C252C38E28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0403201117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0403201117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Presentazione su schermo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3" baseType="lpstr">
      <vt:lpstr>Tema di Office</vt:lpstr>
      <vt:lpstr>Diapositiva 1</vt:lpstr>
      <vt:lpstr>Diapositiva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Mariaester</dc:creator>
  <cp:lastModifiedBy>Mariaester</cp:lastModifiedBy>
  <cp:revision>2</cp:revision>
  <dcterms:created xsi:type="dcterms:W3CDTF">2011-03-07T18:33:42Z</dcterms:created>
  <dcterms:modified xsi:type="dcterms:W3CDTF">2011-03-07T18:36:59Z</dcterms:modified>
</cp:coreProperties>
</file>